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
              </a:rPr>
              <a:t>A Detached House Located In Favoured Location With Southerly Facing Rear Garden, Ample Driveway Parking And Garage</a:t>
            </a:r>
          </a:p>
          <a:p>
            <a:pPr algn="ctr">
              <a:lnSpc>
                <a:spcPct val="127000"/>
              </a:lnSpc>
            </a:pPr>
            <a:endParaRPr lang="en-GB" sz="1400" b="1" dirty="0">
              <a:solidFill>
                <a:srgbClr val="0070C0"/>
              </a:solidFill>
              <a:latin typeface="Helvetica "/>
              <a:cs typeface="Helvetica" panose="020B0604020202020204" pitchFamily="34" charset="0"/>
            </a:endParaRPr>
          </a:p>
          <a:p>
            <a:pPr algn="ctr">
              <a:lnSpc>
                <a:spcPct val="127000"/>
              </a:lnSpc>
            </a:pPr>
            <a:r>
              <a:rPr lang="en-GB" sz="1400" dirty="0">
                <a:latin typeface="Helvetica "/>
                <a:cs typeface="Helvetica" panose="020B0604020202020204" pitchFamily="34" charset="0"/>
              </a:rPr>
              <a:t>Entrance Porch * Lounge * Open Plan Kitchen/Breakfast/Dining Room * Double Glazed Conservatory * Ground Floor Cloakroom/WC * Three First Floor Bedrooms * En-suite Shower Room/WC, Main Bathroom/WC * </a:t>
            </a:r>
          </a:p>
          <a:p>
            <a:pPr algn="ctr">
              <a:lnSpc>
                <a:spcPct val="127000"/>
              </a:lnSpc>
            </a:pPr>
            <a:r>
              <a:rPr lang="en-GB" sz="1400" dirty="0">
                <a:latin typeface="Helvetica "/>
                <a:cs typeface="Helvetica" panose="020B0604020202020204" pitchFamily="34" charset="0"/>
              </a:rPr>
              <a:t>Gas Central Heating, Double Glazed Windows * No Onward Chain</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£360</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34000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chemeClr val="bg1"/>
                </a:solidFill>
                <a:latin typeface="Helvetica "/>
                <a:ea typeface="Times New Roman" panose="02020603050405020304" pitchFamily="18" charset="0"/>
                <a:cs typeface="Helvetica" panose="020B0604020202020204" pitchFamily="34" charset="0"/>
              </a:rPr>
              <a:t>3 Shakespeare Way, Exmouth, EX8</a:t>
            </a:r>
            <a:r>
              <a:rPr lang="en-GB" dirty="0">
                <a:solidFill>
                  <a:schemeClr val="bg1"/>
                </a:solidFill>
                <a:latin typeface="Helvetica "/>
                <a:ea typeface="Times New Roman" panose="02020603050405020304" pitchFamily="18" charset="0"/>
                <a:cs typeface="Helvetica" panose="020B0604020202020204" pitchFamily="34" charset="0"/>
              </a:rPr>
              <a:t> </a:t>
            </a:r>
            <a:r>
              <a:rPr lang="en-GB" sz="1800" dirty="0">
                <a:solidFill>
                  <a:schemeClr val="bg1"/>
                </a:solidFill>
                <a:latin typeface="Helvetica "/>
                <a:ea typeface="Times New Roman" panose="02020603050405020304" pitchFamily="18" charset="0"/>
                <a:cs typeface="Helvetica" panose="020B0604020202020204" pitchFamily="34" charset="0"/>
              </a:rPr>
              <a:t>5SN</a:t>
            </a:r>
            <a:endParaRPr lang="en-GB" sz="1800" dirty="0">
              <a:solidFill>
                <a:schemeClr val="bg1"/>
              </a:solidFill>
              <a:effectLst/>
              <a:latin typeface="Helvetica "/>
              <a:ea typeface="Times New Roman" panose="02020603050405020304" pitchFamily="18" charset="0"/>
              <a:cs typeface="Helvetica" panose="020B0604020202020204" pitchFamily="34"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20418" y="2605188"/>
            <a:ext cx="6375683"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2" y="558651"/>
            <a:ext cx="3111435" cy="23837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3"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3911" y="3111983"/>
            <a:ext cx="3111435"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77071" y="3113639"/>
            <a:ext cx="3159624"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23249" y="5412065"/>
            <a:ext cx="315962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877071" y="5412065"/>
            <a:ext cx="315962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3335B62F-09EB-176B-BBBB-21762E308E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4369" y="7781839"/>
            <a:ext cx="2736220" cy="1738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788938"/>
          </a:xfrm>
          <a:prstGeom prst="rect">
            <a:avLst/>
          </a:prstGeom>
          <a:noFill/>
        </p:spPr>
        <p:txBody>
          <a:bodyPr wrap="square" rtlCol="0">
            <a:spAutoFit/>
          </a:bodyPr>
          <a:lstStyle/>
          <a:p>
            <a:pPr algn="ct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3 Shakespeare Way, Exmouth, EX8 5SN</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br>
              <a:rPr lang="en-GB" sz="1200" b="1"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uPVC double glazed front door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With double glazed windows and inner double glazed door giving access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LOUNGE: 4.27m x 3.81m (14'0" x 12’6”)  </a:t>
            </a:r>
            <a:r>
              <a:rPr lang="en-GB" sz="1200" dirty="0">
                <a:latin typeface="Helvetica" panose="020B0604020202020204" pitchFamily="34" charset="0"/>
                <a:cs typeface="Helvetica" panose="020B0604020202020204" pitchFamily="34" charset="0"/>
              </a:rPr>
              <a:t>Double glazed window to front aspect, wall-mounted living flame fire, tv point,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KITCHEN/BREAKFAST/DINING ROOM:  4.72m x 3.12m (15'6" x 10’3”)   </a:t>
            </a:r>
            <a:r>
              <a:rPr lang="en-GB" sz="1200" dirty="0">
                <a:latin typeface="Helvetica" panose="020B0604020202020204" pitchFamily="34" charset="0"/>
                <a:cs typeface="Helvetica" panose="020B0604020202020204" pitchFamily="34" charset="0"/>
              </a:rPr>
              <a:t>A bright open plan room with double glazed window and sliding double glazed patio door opening onto the rear garden.  The kitchen area is fitted with a range of worktops with tiled splashbacks and extended to provide a breakfast bar area with cupboards, drawer units, plumbing for automatic washing machine and space for dishwasher beneath.  Inset four ring electric hob with pattern glass splashback, stainless steel chimney style extractor over with built-in oven beneath.  Inset single drainer sink unit.  Wall mounted cupboards – one housing gas boiler.  Space for upright fridge/freezer, radiator, access to good size </a:t>
            </a:r>
            <a:r>
              <a:rPr lang="en-GB" sz="1200" dirty="0" err="1">
                <a:latin typeface="Helvetica" panose="020B0604020202020204" pitchFamily="34" charset="0"/>
                <a:cs typeface="Helvetica" panose="020B0604020202020204" pitchFamily="34" charset="0"/>
              </a:rPr>
              <a:t>understair</a:t>
            </a:r>
            <a:r>
              <a:rPr lang="en-GB" sz="1200" dirty="0">
                <a:latin typeface="Helvetica" panose="020B0604020202020204" pitchFamily="34" charset="0"/>
                <a:cs typeface="Helvetica" panose="020B0604020202020204" pitchFamily="34" charset="0"/>
              </a:rPr>
              <a:t> storage cupboard with light.  Wood effect flooring, sliding double glazed patio doors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CONSERVATORY:   4.57m x 2.64m (15'0" x 8’8”)   </a:t>
            </a:r>
            <a:r>
              <a:rPr lang="en-GB" sz="1200" dirty="0">
                <a:latin typeface="Helvetica" panose="020B0604020202020204" pitchFamily="34" charset="0"/>
                <a:cs typeface="Helvetica" panose="020B0604020202020204" pitchFamily="34" charset="0"/>
              </a:rPr>
              <a:t>A fine addition to the accommodation with uPVC double glazed windows and double glazed roof and door giving access to the rear garden.  Power and light connected.  Internal door to garage.</a:t>
            </a:r>
          </a:p>
          <a:p>
            <a:endParaRPr lang="en-GB" sz="1200" dirty="0">
              <a:latin typeface="Helvetica" panose="020B0604020202020204" pitchFamily="34" charset="0"/>
              <a:cs typeface="Helvetica" panose="020B0604020202020204" pitchFamily="34" charset="0"/>
            </a:endParaRPr>
          </a:p>
          <a:p>
            <a:r>
              <a:rPr lang="en-GB" sz="1200" dirty="0">
                <a:latin typeface="Helvetica" panose="020B0604020202020204" pitchFamily="34" charset="0"/>
                <a:cs typeface="Helvetica" panose="020B0604020202020204" pitchFamily="34" charset="0"/>
              </a:rPr>
              <a:t>From the lounge a door gives access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INNER HALLWAY:  </a:t>
            </a:r>
            <a:r>
              <a:rPr lang="en-GB" sz="1200" dirty="0">
                <a:latin typeface="Helvetica" panose="020B0604020202020204" pitchFamily="34" charset="0"/>
                <a:cs typeface="Helvetica" panose="020B0604020202020204" pitchFamily="34" charset="0"/>
              </a:rPr>
              <a:t>Radiator.  Stairs rising to first floor landing.</a:t>
            </a:r>
          </a:p>
          <a:p>
            <a:endParaRPr lang="en-GB" sz="1200" b="1"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GROUND FLOOR CLOAKROOM/WC:   </a:t>
            </a:r>
            <a:r>
              <a:rPr lang="en-GB" sz="1200" dirty="0">
                <a:latin typeface="Helvetica" panose="020B0604020202020204" pitchFamily="34" charset="0"/>
                <a:cs typeface="Helvetica" panose="020B0604020202020204" pitchFamily="34" charset="0"/>
              </a:rPr>
              <a:t>With wash hand basin with tiled splashback, WC with push button flush, electric consumer unit, double glazed window.</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With access to roof space.  Airing cupboard housing water cylinder and slatted shelving.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1:  3.78m plus door recess x 2.95m (12'5" x 9’8”)   </a:t>
            </a:r>
            <a:r>
              <a:rPr lang="en-GB" sz="1200" dirty="0">
                <a:latin typeface="Helvetica" panose="020B0604020202020204" pitchFamily="34" charset="0"/>
                <a:cs typeface="Helvetica" panose="020B0604020202020204" pitchFamily="34" charset="0"/>
              </a:rPr>
              <a:t>Double glazed window to front aspect, radiator, telephone point, fitted cupboard over stairwell recess with light.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EN-SUITE SHOWER ROOM/WC:  6’ 1.88m x 1.7m (6'2" x 5’7”)   </a:t>
            </a:r>
            <a:r>
              <a:rPr lang="en-GB" sz="1200" dirty="0">
                <a:latin typeface="Helvetica" panose="020B0604020202020204" pitchFamily="34" charset="0"/>
                <a:cs typeface="Helvetica" panose="020B0604020202020204" pitchFamily="34" charset="0"/>
              </a:rPr>
              <a:t>Fitted with a shower cubicle with Mira shower unit, wash hand basin, tiled splashback, WC with push button flush, radiator, double glazed window, mirror and shaver socket over.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2:  2.69m x 2.41m (8'10" x 7'11") plus door recess   </a:t>
            </a:r>
            <a:r>
              <a:rPr lang="en-GB" sz="1200" dirty="0">
                <a:latin typeface="Helvetica" panose="020B0604020202020204" pitchFamily="34" charset="0"/>
                <a:cs typeface="Helvetica" panose="020B0604020202020204" pitchFamily="34" charset="0"/>
              </a:rPr>
              <a:t>With double glazed window to rear aspect,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3: 2.69m x 1.8m (8'10" x 5'11")    </a:t>
            </a:r>
            <a:r>
              <a:rPr lang="en-GB" sz="1200" dirty="0">
                <a:latin typeface="Helvetica" panose="020B0604020202020204" pitchFamily="34" charset="0"/>
                <a:cs typeface="Helvetica" panose="020B0604020202020204" pitchFamily="34" charset="0"/>
              </a:rPr>
              <a:t>With double glazed window to rear elevation,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BATHROOM/WC: 1.93m x 1.91m (6'4" x 6’3”)   </a:t>
            </a:r>
            <a:r>
              <a:rPr lang="en-GB" sz="1200" dirty="0">
                <a:latin typeface="Helvetica" panose="020B0604020202020204" pitchFamily="34" charset="0"/>
                <a:cs typeface="Helvetica" panose="020B0604020202020204" pitchFamily="34" charset="0"/>
              </a:rPr>
              <a:t>Comprising bath with shower attachment, shower curtain and rail, pedestal wash hand basin, WC, tiling to splashback areas, double glazed window, extractor fan, radiator.</a:t>
            </a:r>
          </a:p>
          <a:p>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br>
            <a:endParaRPr lang="en-US" sz="12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810378"/>
          </a:xfrm>
          <a:prstGeom prst="rect">
            <a:avLst/>
          </a:prstGeom>
          <a:noFill/>
        </p:spPr>
        <p:txBody>
          <a:bodyPr wrap="square" rtlCol="0">
            <a:spAutoFit/>
          </a:bodyPr>
          <a:lstStyle/>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The property enjoys a driveway and turning area leading to the single garage. decorative stone front garden.  Side gate and pathway with timber garden shed leads through to the Southerly facing rear garden.  The rear garden comprises of a good size area of lawn garden, patio sun terrace ideal for outside entertaining, flower and shrub beds, outside cold water tap.  Further side path with gate gives access back round to the front of the property.</a:t>
            </a:r>
          </a:p>
          <a:p>
            <a:endParaRPr lang="en-GB" sz="1200" b="1"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GARAGE:  17’5 x 8’10  (5.31m x 2.69m)   </a:t>
            </a:r>
            <a:r>
              <a:rPr lang="en-GB" sz="1200" dirty="0">
                <a:latin typeface="Helvetica" panose="020B0604020202020204" pitchFamily="34" charset="0"/>
                <a:cs typeface="Helvetica" panose="020B0604020202020204" pitchFamily="34" charset="0"/>
              </a:rPr>
              <a:t>With electric up and over door, power and lighting connected, access to eaves roof storage space.  Internal door to house.</a:t>
            </a:r>
            <a:endParaRPr lang="en-GB" sz="1200" b="1" dirty="0">
              <a:solidFill>
                <a:srgbClr val="333333"/>
              </a:solidFill>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F221A89F-2FE8-F0FA-00D4-95495F4CA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1" y="3220871"/>
            <a:ext cx="6429245" cy="5928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894</Words>
  <Application>Microsoft Office PowerPoint</Application>
  <PresentationFormat>Custom</PresentationFormat>
  <Paragraphs>116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 </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21</cp:revision>
  <cp:lastPrinted>2024-05-08T10:45:40Z</cp:lastPrinted>
  <dcterms:created xsi:type="dcterms:W3CDTF">2023-03-19T13:39:10Z</dcterms:created>
  <dcterms:modified xsi:type="dcterms:W3CDTF">2024-05-09T08:48:55Z</dcterms:modified>
</cp:coreProperties>
</file>